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5" r:id="rId20"/>
    <p:sldId id="276" r:id="rId21"/>
    <p:sldId id="274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AA16-0382-4EE2-8E36-9479773F8C9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869-2D90-4B61-95B7-6AF4FA558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AA16-0382-4EE2-8E36-9479773F8C9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869-2D90-4B61-95B7-6AF4FA558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AA16-0382-4EE2-8E36-9479773F8C9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869-2D90-4B61-95B7-6AF4FA558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AA16-0382-4EE2-8E36-9479773F8C9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869-2D90-4B61-95B7-6AF4FA558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AA16-0382-4EE2-8E36-9479773F8C9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869-2D90-4B61-95B7-6AF4FA558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AA16-0382-4EE2-8E36-9479773F8C9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869-2D90-4B61-95B7-6AF4FA558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AA16-0382-4EE2-8E36-9479773F8C9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869-2D90-4B61-95B7-6AF4FA558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AA16-0382-4EE2-8E36-9479773F8C9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869-2D90-4B61-95B7-6AF4FA558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AA16-0382-4EE2-8E36-9479773F8C9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869-2D90-4B61-95B7-6AF4FA558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AA16-0382-4EE2-8E36-9479773F8C9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869-2D90-4B61-95B7-6AF4FA558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AA16-0382-4EE2-8E36-9479773F8C9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3869-2D90-4B61-95B7-6AF4FA558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4AA16-0382-4EE2-8E36-9479773F8C9D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13869-2D90-4B61-95B7-6AF4FA5588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2.jpeg"/><Relationship Id="rId7" Type="http://schemas.openxmlformats.org/officeDocument/2006/relationships/slide" Target="slide11.xml"/><Relationship Id="rId12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slide" Target="slide15.xml"/><Relationship Id="rId5" Type="http://schemas.openxmlformats.org/officeDocument/2006/relationships/image" Target="../media/image14.jpeg"/><Relationship Id="rId10" Type="http://schemas.openxmlformats.org/officeDocument/2006/relationships/slide" Target="slide14.xml"/><Relationship Id="rId4" Type="http://schemas.openxmlformats.org/officeDocument/2006/relationships/image" Target="../media/image13.jpeg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7.jpeg"/><Relationship Id="rId7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0%D0%BB%D0%B5%D0%B9%D0%BD%D0%B8%D0%BA%D0%BE%D0%B2,_%D0%9F%D1%91%D1%82%D1%80_%D0%9C%D0%B0%D1%80%D1%82%D1%8B%D0%BD%D0%BE%D0%B2%D0%B8%D1%87" TargetMode="External"/><Relationship Id="rId5" Type="http://schemas.openxmlformats.org/officeDocument/2006/relationships/hyperlink" Target="https://www.youtube.com/watch?v=zi0JwyWvfWk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8vNtfym47Y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0%D0%B9%D0%BB:Ershov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hyperlink" Target="https://www.youtube.com/watch?v=N4OAGpN5FH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hyperlink" Target="https://ya.ru/video/preview/495379989003525335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TwQkDxUI2s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ukadeti.ru/skazki/ershov_konjok_gorbunok" TargetMode="External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opliba.com/books/615141/reviews" TargetMode="External"/><Relationship Id="rId5" Type="http://schemas.openxmlformats.org/officeDocument/2006/relationships/hyperlink" Target="https://ru.wikipedia.org/wiki/%D0%95%D1%80%D1%88%D0%BE%D0%B2,_%D0%9F%D1%91%D1%82%D1%80_%D0%9F%D0%B0%D0%B2%D0%BB%D0%BE%D0%B2%D0%B8%D1%87" TargetMode="External"/><Relationship Id="rId4" Type="http://schemas.openxmlformats.org/officeDocument/2006/relationships/hyperlink" Target="https://proza.ru/2021/10/01/151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5.xml"/><Relationship Id="rId7" Type="http://schemas.openxmlformats.org/officeDocument/2006/relationships/slide" Target="slide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23.xml"/><Relationship Id="rId4" Type="http://schemas.openxmlformats.org/officeDocument/2006/relationships/slide" Target="slide9.xml"/><Relationship Id="rId9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1%80%D1%81%D0%B0%D0%B2%D0%B8%D0%BD%D0%B0,_%D0%A2%D0%B0%D0%BC%D0%B0%D1%80%D0%B0_%D0%9F%D0%BB%D0%B0%D1%82%D0%BE%D0%BD%D0%BE%D0%B2%D0%BD%D0%B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y13oOErxT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hyperlink" Target="https://www.livelib.ru/author/455284-nikolaj-kochergin" TargetMode="External"/><Relationship Id="rId7" Type="http://schemas.openxmlformats.org/officeDocument/2006/relationships/hyperlink" Target="https://ru.wikipedia.org/wiki/%D0%92%D0%B0%D1%81%D0%BD%D0%B5%D1%86%D0%BE%D0%B2,_%D0%AE%D1%80%D0%B8%D0%B9_%D0%90%D0%BB%D0%B5%D0%BA%D1%81%D0%B5%D0%B5%D0%B2%D0%B8%D1%8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1%D0%B8%D0%BB%D0%B8%D0%B1%D0%B8%D0%BD,_%D0%98%D0%B2%D0%B0%D0%BD_%D0%AF%D0%BA%D0%BE%D0%B2%D0%BB%D0%B5%D0%B2%D0%B8%D1%87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3" y="188640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 Краснодарского края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«Краснодарский краевой колледж культуры»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348880"/>
            <a:ext cx="820891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Сказочный конек – славный горбунок</a:t>
            </a:r>
          </a:p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Электронная выставка посвященная 190 –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летию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Сказки П.П. Ершова «Конек – горбунок»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6021288"/>
            <a:ext cx="291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т-ца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Северская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2024г.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библиотека\Рабочий стол\документы Таня\учеба\контрольные 5к.10 с\сценарии ершов\фото для выставки\Конёк-горбунок_первоиздание_1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08720"/>
            <a:ext cx="2970228" cy="4347271"/>
          </a:xfrm>
          <a:prstGeom prst="rect">
            <a:avLst/>
          </a:prstGeom>
          <a:noFill/>
        </p:spPr>
      </p:pic>
      <p:pic>
        <p:nvPicPr>
          <p:cNvPr id="1032" name="Picture 8" descr="C:\Documents and Settings\библиотека\Рабочий стол\документы Таня\учеба\контрольные 5к.10 с\сценарии ершов\фото для выставки\Конек-Горбунок_Обложка_Жуковск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2104850" cy="2736304"/>
          </a:xfrm>
          <a:prstGeom prst="rect">
            <a:avLst/>
          </a:prstGeom>
          <a:noFill/>
        </p:spPr>
      </p:pic>
      <p:pic>
        <p:nvPicPr>
          <p:cNvPr id="1033" name="Picture 9" descr="C:\Documents and Settings\библиотека\Рабочий стол\документы Таня\учеба\контрольные 5к.10 с\сценарии ершов\фото для выставки\1266594_900.jpg"/>
          <p:cNvPicPr>
            <a:picLocks noChangeAspect="1" noChangeArrowheads="1"/>
          </p:cNvPicPr>
          <p:nvPr/>
        </p:nvPicPr>
        <p:blipFill>
          <a:blip r:embed="rId4" cstate="print"/>
          <a:srcRect l="7692" t="2564" r="6838" b="2564"/>
          <a:stretch>
            <a:fillRect/>
          </a:stretch>
        </p:blipFill>
        <p:spPr bwMode="auto">
          <a:xfrm>
            <a:off x="6444208" y="188640"/>
            <a:ext cx="2088232" cy="2664296"/>
          </a:xfrm>
          <a:prstGeom prst="rect">
            <a:avLst/>
          </a:prstGeom>
          <a:noFill/>
        </p:spPr>
      </p:pic>
      <p:pic>
        <p:nvPicPr>
          <p:cNvPr id="1035" name="Picture 11" descr="C:\Documents and Settings\библиотека\Рабочий стол\документы Таня\учеба\контрольные 5к.10 с\сценарии ершов\фото для выставки\22765_4_CompressedImage.jpeg"/>
          <p:cNvPicPr>
            <a:picLocks noChangeAspect="1" noChangeArrowheads="1"/>
          </p:cNvPicPr>
          <p:nvPr/>
        </p:nvPicPr>
        <p:blipFill>
          <a:blip r:embed="rId5" cstate="print"/>
          <a:srcRect l="7229"/>
          <a:stretch>
            <a:fillRect/>
          </a:stretch>
        </p:blipFill>
        <p:spPr bwMode="auto">
          <a:xfrm>
            <a:off x="467544" y="3356992"/>
            <a:ext cx="2029612" cy="2664296"/>
          </a:xfrm>
          <a:prstGeom prst="rect">
            <a:avLst/>
          </a:prstGeom>
          <a:noFill/>
        </p:spPr>
      </p:pic>
      <p:pic>
        <p:nvPicPr>
          <p:cNvPr id="1036" name="Picture 12" descr="C:\Documents and Settings\библиотека\Рабочий стол\документы Таня\учеба\контрольные 5к.10 с\сценарии ершов\фото для выставки\76125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356992"/>
            <a:ext cx="2044410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87824" y="551723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190</a:t>
            </a:r>
            <a:r>
              <a:rPr lang="ru-RU" sz="3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лет</a:t>
            </a:r>
            <a:endParaRPr lang="ru-RU" sz="36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924944"/>
            <a:ext cx="187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156 </a:t>
            </a: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лет</a:t>
            </a:r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2852936"/>
            <a:ext cx="101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107 </a:t>
            </a: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лет</a:t>
            </a:r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60932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70 </a:t>
            </a: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0" action="ppaction://hlinksldjump"/>
              </a:rPr>
              <a:t>лет</a:t>
            </a:r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6165304"/>
            <a:ext cx="88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38 </a:t>
            </a: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11" action="ppaction://hlinksldjump"/>
              </a:rPr>
              <a:t>лет</a:t>
            </a:r>
            <a:endParaRPr lang="ru-RU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>
            <a:hlinkClick r:id="rId12" action="ppaction://hlinksldjump"/>
          </p:cNvPr>
          <p:cNvSpPr/>
          <p:nvPr/>
        </p:nvSpPr>
        <p:spPr>
          <a:xfrm rot="10800000">
            <a:off x="8604448" y="6381328"/>
            <a:ext cx="330336" cy="33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библиотека\Рабочий стол\документы Таня\учеба\контрольные 5к.10 с\сценарии ершов\фото для выставки\Конёк-горбунок_первоиздание_1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345513" cy="489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33265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Первое издание сказки «Конек - горбунок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162880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Конекъ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горбунокъ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: русская сказка / П. Ершов.  - Санкт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Петербургъ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Гинцк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, 1834 . – Текст : непосредственный.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8244408" y="6165304"/>
            <a:ext cx="36004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Documents and Settings\библиотека\Рабочий стол\документы Таня\учеба\контрольные 5к.10 с\сценарии ершов\фото для выставки\Конек-Горбунок_Обложка_Жуковского.jpg"/>
          <p:cNvPicPr>
            <a:picLocks noChangeAspect="1" noChangeArrowheads="1"/>
          </p:cNvPicPr>
          <p:nvPr/>
        </p:nvPicPr>
        <p:blipFill>
          <a:blip r:embed="rId2" cstate="print"/>
          <a:srcRect b="2985"/>
          <a:stretch>
            <a:fillRect/>
          </a:stretch>
        </p:blipFill>
        <p:spPr bwMode="auto">
          <a:xfrm>
            <a:off x="539552" y="908720"/>
            <a:ext cx="3146196" cy="4680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Седьмое издание сказки «Конек – горбунок»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8244408" y="6165304"/>
            <a:ext cx="36004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23928" y="1556792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Конекъ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Горбунокъ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: русская сказка / П. Ершов . – Санкт –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Петербургъ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: 1868.  : ил. Текст : непосредственный.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библиотека\Рабочий стол\документы Таня\учеба\контрольные 5к.10 с\сценарии ершов\фото для выставки\1266594_900.jpg"/>
          <p:cNvPicPr>
            <a:picLocks noChangeAspect="1" noChangeArrowheads="1"/>
          </p:cNvPicPr>
          <p:nvPr/>
        </p:nvPicPr>
        <p:blipFill>
          <a:blip r:embed="rId2" cstate="print"/>
          <a:srcRect l="7692" t="2564" r="6838" b="2564"/>
          <a:stretch>
            <a:fillRect/>
          </a:stretch>
        </p:blipFill>
        <p:spPr bwMode="auto">
          <a:xfrm>
            <a:off x="323528" y="836712"/>
            <a:ext cx="3448599" cy="5112568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 rot="10800000">
            <a:off x="8100392" y="6093296"/>
            <a:ext cx="36004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67944" y="1628800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Конекъ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Скакунокъ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: русская сказка / С.А.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Бассовъ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Верхоянцевъ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–  4 - е издание, переработанное. -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Петроградъ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: 1917. – Текст : непосредственный.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Documents and Settings\библиотека\Рабочий стол\документы Таня\учеба\контрольные 5к.10 с\сценарии ершов\фото для выставки\22765_4_CompressedImage.jpeg"/>
          <p:cNvPicPr>
            <a:picLocks noChangeAspect="1" noChangeArrowheads="1"/>
          </p:cNvPicPr>
          <p:nvPr/>
        </p:nvPicPr>
        <p:blipFill>
          <a:blip r:embed="rId2" cstate="print"/>
          <a:srcRect l="7229" t="15789"/>
          <a:stretch>
            <a:fillRect/>
          </a:stretch>
        </p:blipFill>
        <p:spPr bwMode="auto">
          <a:xfrm>
            <a:off x="395536" y="476672"/>
            <a:ext cx="3839806" cy="5544616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 rot="10800000">
            <a:off x="8100392" y="6165304"/>
            <a:ext cx="36004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99992" y="2204864"/>
            <a:ext cx="4392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Ершов , П.П. Конек – Горбунок / П.П. Ершов.  Москва :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Детгиз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-  1954. –Текст  : непосредственный.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Documents and Settings\библиотека\Рабочий стол\документы Таня\учеба\контрольные 5к.10 с\сценарии ершов\фото для выставки\7612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982043" cy="5329693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 rot="10800000">
            <a:off x="8100392" y="5949280"/>
            <a:ext cx="504056" cy="41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16017" y="1484784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Ершов, П.П. Конек – Горбунок / П.П. Ершов. Саратов : Приволжское книжное издательство -  1986. – 94 с. : ил. – Текст : непосредственный.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иблиотека\Рабочий стол\документы Таня\учеба\контрольные 5к.10 с\электронная выставка диплом\сценарии ершов\фото для выставки\cover1__w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1974312" cy="2533701"/>
          </a:xfrm>
          <a:prstGeom prst="rect">
            <a:avLst/>
          </a:prstGeom>
          <a:noFill/>
        </p:spPr>
      </p:pic>
      <p:pic>
        <p:nvPicPr>
          <p:cNvPr id="2051" name="Picture 3" descr="C:\Documents and Settings\библиотека\Рабочий стол\документы Таня\учеба\контрольные 5к.10 с\электронная выставка диплом\сценарии ершов\фото для выставки\2b43a9adb84d1fef817388f701fae9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2696"/>
            <a:ext cx="2341405" cy="2564904"/>
          </a:xfrm>
          <a:prstGeom prst="rect">
            <a:avLst/>
          </a:prstGeom>
          <a:noFill/>
        </p:spPr>
      </p:pic>
      <p:pic>
        <p:nvPicPr>
          <p:cNvPr id="2052" name="Picture 4" descr="C:\Documents and Settings\библиотека\Рабочий стол\документы Таня\учеба\контрольные 5к.10 с\электронная выставка диплом\сценарии ершов\фото для выставки\1020932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598" y="3429001"/>
            <a:ext cx="2110193" cy="3024336"/>
          </a:xfrm>
          <a:prstGeom prst="rect">
            <a:avLst/>
          </a:prstGeom>
          <a:noFill/>
        </p:spPr>
      </p:pic>
      <p:pic>
        <p:nvPicPr>
          <p:cNvPr id="2053" name="Picture 5" descr="C:\Documents and Settings\библиотека\Рабочий стол\документы Таня\учеба\контрольные 5к.10 с\электронная выставка диплом\сценарии ершов\фото для выставки\56258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6120" y="3429000"/>
            <a:ext cx="2014259" cy="2952328"/>
          </a:xfrm>
          <a:prstGeom prst="rect">
            <a:avLst/>
          </a:prstGeom>
          <a:noFill/>
        </p:spPr>
      </p:pic>
      <p:pic>
        <p:nvPicPr>
          <p:cNvPr id="2054" name="Picture 6" descr="C:\Documents and Settings\библиотека\Рабочий стол\документы Таня\учеба\контрольные 5к.10 с\электронная выставка диплом\сценарии ершов\фото для выставки\200003207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692696"/>
            <a:ext cx="1975785" cy="2592288"/>
          </a:xfrm>
          <a:prstGeom prst="rect">
            <a:avLst/>
          </a:prstGeom>
          <a:noFill/>
        </p:spPr>
      </p:pic>
      <p:pic>
        <p:nvPicPr>
          <p:cNvPr id="2055" name="Picture 7" descr="C:\Documents and Settings\библиотека\Рабочий стол\документы Таня\учеба\контрольные 5к.10 с\электронная выставка диплом\сценарии ершов\фото для выставки\84368dcfba56befee27a365704ae691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501008"/>
            <a:ext cx="2042374" cy="27283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СОВРЕМЕННЫЕ ИЗДАНИЯ СКАЗКИ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 rot="10800000">
            <a:off x="8100392" y="6453336"/>
            <a:ext cx="36004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-filmu-za-hranicemi-vedo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980728"/>
            <a:ext cx="84969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ЭКРАНИЗАЦИЯ</a:t>
            </a:r>
          </a:p>
          <a:p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«Конек – </a:t>
            </a:r>
            <a:r>
              <a:rPr lang="ru-RU" sz="3600" b="1" u="sng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Горбунок</a:t>
            </a:r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»  / СССР 1941 г.</a:t>
            </a:r>
          </a:p>
          <a:p>
            <a:endParaRPr lang="ru-RU" sz="36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«Конек – </a:t>
            </a:r>
            <a:r>
              <a:rPr lang="ru-RU" sz="3600" b="1" u="sng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Горбунок</a:t>
            </a:r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» / СССР 1947 г.</a:t>
            </a:r>
          </a:p>
          <a:p>
            <a:endParaRPr lang="ru-RU" sz="36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«Конек – </a:t>
            </a:r>
            <a:r>
              <a:rPr lang="ru-RU" sz="3600" b="1" u="sng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Горбунок</a:t>
            </a:r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» /СССР 1975 г.</a:t>
            </a:r>
          </a:p>
          <a:p>
            <a:endParaRPr lang="ru-RU" sz="36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«Конек – </a:t>
            </a:r>
            <a:r>
              <a:rPr lang="ru-RU" sz="3600" b="1" u="sng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Горбунок</a:t>
            </a:r>
            <a:r>
              <a:rPr lang="ru-RU" sz="3600" b="1" u="sng" dirty="0" smtClean="0">
                <a:latin typeface="Arial" pitchFamily="34" charset="0"/>
                <a:cs typeface="Arial" pitchFamily="34" charset="0"/>
              </a:rPr>
              <a:t>» / Россия 2021 г.</a:t>
            </a:r>
          </a:p>
          <a:p>
            <a:endParaRPr lang="ru-RU" b="1" u="sng" dirty="0" smtClean="0">
              <a:latin typeface="Arial" pitchFamily="34" charset="0"/>
              <a:cs typeface="Arial" pitchFamily="34" charset="0"/>
            </a:endParaRPr>
          </a:p>
          <a:p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>
            <a:hlinkClick r:id="rId7" action="ppaction://hlinksldjump"/>
          </p:cNvPr>
          <p:cNvSpPr/>
          <p:nvPr/>
        </p:nvSpPr>
        <p:spPr>
          <a:xfrm rot="10800000">
            <a:off x="8244408" y="5733256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-filmu-za-hranicemi-vedo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22" cy="6858000"/>
          </a:xfrm>
          <a:prstGeom prst="rect">
            <a:avLst/>
          </a:prstGeom>
        </p:spPr>
      </p:pic>
      <p:pic>
        <p:nvPicPr>
          <p:cNvPr id="1026" name="Picture 2" descr="C:\Documents and Settings\библиотека\Рабочий стол\документы Таня\учеба\контрольные 5к.10 с\электронная выставка диплом\сценарии ершов\фото для выставки\scale_2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5892732" cy="1754683"/>
          </a:xfrm>
          <a:prstGeom prst="rect">
            <a:avLst/>
          </a:prstGeom>
          <a:noFill/>
        </p:spPr>
      </p:pic>
      <p:pic>
        <p:nvPicPr>
          <p:cNvPr id="1027" name="Picture 3" descr="C:\Documents and Settings\библиотека\Рабочий стол\scale_12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96952"/>
            <a:ext cx="3373268" cy="25406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7944" y="3068960"/>
            <a:ext cx="4752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Название : «</a:t>
            </a:r>
            <a:r>
              <a:rPr lang="ru-RU" sz="2400" u="sng" dirty="0" smtClean="0">
                <a:latin typeface="Arial" pitchFamily="34" charset="0"/>
                <a:cs typeface="Arial" pitchFamily="34" charset="0"/>
                <a:hlinkClick r:id="rId5"/>
              </a:rPr>
              <a:t>Конек – Горбунок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Год : 1941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Страна : СССР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Режиссер :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Петр </a:t>
            </a:r>
            <a:r>
              <a:rPr lang="ru-RU" sz="2400" u="sng" dirty="0" smtClean="0">
                <a:latin typeface="Arial" pitchFamily="34" charset="0"/>
                <a:cs typeface="Arial" pitchFamily="34" charset="0"/>
                <a:hlinkClick r:id="rId6"/>
              </a:rPr>
              <a:t>Алейников</a:t>
            </a:r>
            <a:endParaRPr lang="ru-RU" sz="2400" u="sng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Стрелка вниз 5">
            <a:hlinkClick r:id="rId7" action="ppaction://hlinksldjump"/>
          </p:cNvPr>
          <p:cNvSpPr/>
          <p:nvPr/>
        </p:nvSpPr>
        <p:spPr>
          <a:xfrm rot="5400000">
            <a:off x="8362132" y="5615532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-filmu-za-hranicemi-vedo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2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968" y="1916832"/>
            <a:ext cx="4680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Название : «</a:t>
            </a:r>
            <a:r>
              <a:rPr lang="ru-RU" sz="2400" u="sng" dirty="0" smtClean="0">
                <a:latin typeface="Arial" pitchFamily="34" charset="0"/>
                <a:cs typeface="Arial" pitchFamily="34" charset="0"/>
                <a:hlinkClick r:id="rId3"/>
              </a:rPr>
              <a:t>Конек – Горбунок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Год : 1947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Страна : СССР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Режиссер : Иван Иванов –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Вано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Виктор Громов, Александра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Снежко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Блоцкая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Documents and Settings\библиотека\Рабочий стол\документы Таня\учеба\контрольные 5к.10 с\электронная выставка диплом\сценарии ершов\фото для выставки\konek-gorbun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3168352" cy="4104456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 rot="10800000">
            <a:off x="8244408" y="5589240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иблиотека\Рабочий стол\документы Таня\учеба\контрольные 5к.10 с\сценарии ершов\фото для выставки\i.jpg"/>
          <p:cNvPicPr>
            <a:picLocks noChangeAspect="1" noChangeArrowheads="1"/>
          </p:cNvPicPr>
          <p:nvPr/>
        </p:nvPicPr>
        <p:blipFill>
          <a:blip r:embed="rId2" cstate="print"/>
          <a:srcRect r="50738"/>
          <a:stretch>
            <a:fillRect/>
          </a:stretch>
        </p:blipFill>
        <p:spPr bwMode="auto">
          <a:xfrm>
            <a:off x="467544" y="188640"/>
            <a:ext cx="4079433" cy="5256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66124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Arial" pitchFamily="34" charset="0"/>
                <a:cs typeface="Arial" pitchFamily="34" charset="0"/>
                <a:hlinkClick r:id="rId3"/>
              </a:rPr>
              <a:t>Николай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 Г. </a:t>
            </a:r>
            <a:r>
              <a:rPr lang="ru-RU" sz="1600" b="1" u="sng" dirty="0" err="1" smtClean="0">
                <a:latin typeface="Arial" pitchFamily="34" charset="0"/>
                <a:cs typeface="Arial" pitchFamily="34" charset="0"/>
              </a:rPr>
              <a:t>Маджи</a:t>
            </a:r>
            <a:endParaRPr lang="ru-RU" sz="16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рижизненный портрет П.П. Ершова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5" y="764704"/>
            <a:ext cx="38164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Пётр Павлович Ершов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 (1815 – 1869)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Русский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писатель, поэт, драматург 19-го века. Своё имя обессмертил, написав сказку в стихах «Конёк-горбунок». Произведение вошло в число лучших произведений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русской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классики и уже более века находится в списке любимых сказок детей.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-filmu-za-hranicemi-vedo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22" cy="6858000"/>
          </a:xfrm>
          <a:prstGeom prst="rect">
            <a:avLst/>
          </a:prstGeom>
        </p:spPr>
      </p:pic>
      <p:pic>
        <p:nvPicPr>
          <p:cNvPr id="5" name="Picture 2" descr="C:\Documents and Settings\библиотека\Рабочий стол\документы Таня\учеба\контрольные 5к.10 с\электронная выставка диплом\сценарии ершов\фото для выставки\scale_2400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593969" cy="30963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1960" y="1988840"/>
            <a:ext cx="4467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Название : «</a:t>
            </a:r>
            <a:r>
              <a:rPr lang="ru-RU" sz="2400" u="sng" dirty="0" smtClean="0">
                <a:latin typeface="Arial" pitchFamily="34" charset="0"/>
                <a:cs typeface="Arial" pitchFamily="34" charset="0"/>
                <a:hlinkClick r:id="rId4"/>
              </a:rPr>
              <a:t>Конек – Горбунок»</a:t>
            </a:r>
            <a:endParaRPr lang="ru-RU" sz="24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Год : 1975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Страна : СССР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Режиссеры : Иван Иванов –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Вано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Анатолий Волков</a:t>
            </a:r>
          </a:p>
          <a:p>
            <a:endParaRPr lang="ru-RU" dirty="0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 rot="10800000">
            <a:off x="8388424" y="5661248"/>
            <a:ext cx="4743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-filmu-za-hranicemi-vedo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22" cy="6858000"/>
          </a:xfrm>
          <a:prstGeom prst="rect">
            <a:avLst/>
          </a:prstGeom>
        </p:spPr>
      </p:pic>
      <p:pic>
        <p:nvPicPr>
          <p:cNvPr id="4098" name="Picture 2" descr="C:\Documents and Settings\библиотека\Рабочий стол\документы Таня\учеба\контрольные 5к.10 с\электронная выставка диплом\сценарии ершов\фото для выставки\scale_1200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3086100" cy="4343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39952" y="2564904"/>
            <a:ext cx="4938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Название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: «</a:t>
            </a:r>
            <a:r>
              <a:rPr lang="ru-RU" sz="2400" u="sng" dirty="0" smtClean="0">
                <a:latin typeface="Arial" pitchFamily="34" charset="0"/>
                <a:cs typeface="Arial" pitchFamily="34" charset="0"/>
                <a:hlinkClick r:id="rId4"/>
              </a:rPr>
              <a:t>Конек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 – Горбунок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Год : 2021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Страна : Россия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Режиссер : Олег Погодин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 rot="10800000">
            <a:off x="8316416" y="5589240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иблиотека\Рабочий стол\21387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1942158" cy="23829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Главные герои сказки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3569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Конек - Горбунок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библиотека\Рабочий стол\phpUz9gmc_Rabochij-list-Konek-gorbunok_html_acd2e1d9f3099d78.jpg"/>
          <p:cNvPicPr>
            <a:picLocks noChangeAspect="1" noChangeArrowheads="1"/>
          </p:cNvPicPr>
          <p:nvPr/>
        </p:nvPicPr>
        <p:blipFill>
          <a:blip r:embed="rId3" cstate="print"/>
          <a:srcRect l="57087" t="59450" r="8263" b="4851"/>
          <a:stretch>
            <a:fillRect/>
          </a:stretch>
        </p:blipFill>
        <p:spPr bwMode="auto">
          <a:xfrm>
            <a:off x="4788024" y="1268760"/>
            <a:ext cx="2516044" cy="19442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36096" y="3356992"/>
            <a:ext cx="119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Иван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библиотека\Рабочий стол\slide_8.jpg"/>
          <p:cNvPicPr>
            <a:picLocks noChangeAspect="1" noChangeArrowheads="1"/>
          </p:cNvPicPr>
          <p:nvPr/>
        </p:nvPicPr>
        <p:blipFill>
          <a:blip r:embed="rId4" cstate="print"/>
          <a:srcRect l="10521" t="8633" r="12552" b="9323"/>
          <a:stretch>
            <a:fillRect/>
          </a:stretch>
        </p:blipFill>
        <p:spPr bwMode="auto">
          <a:xfrm>
            <a:off x="611560" y="4077072"/>
            <a:ext cx="2664296" cy="19442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630932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Царь</a:t>
            </a:r>
            <a:endParaRPr lang="ru-RU" b="1" dirty="0"/>
          </a:p>
        </p:txBody>
      </p:sp>
      <p:pic>
        <p:nvPicPr>
          <p:cNvPr id="9" name="Picture 3" descr="C:\Documents and Settings\библиотека\Рабочий стол\konek-gorbun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05064"/>
            <a:ext cx="2832315" cy="21242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92080" y="6165304"/>
            <a:ext cx="159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Царь - девица</a:t>
            </a:r>
            <a:endParaRPr lang="ru-RU" b="1" dirty="0"/>
          </a:p>
        </p:txBody>
      </p:sp>
      <p:sp>
        <p:nvSpPr>
          <p:cNvPr id="11" name="Стрелка вправо 10">
            <a:hlinkClick r:id="rId6" action="ppaction://hlinksldjump"/>
          </p:cNvPr>
          <p:cNvSpPr/>
          <p:nvPr/>
        </p:nvSpPr>
        <p:spPr>
          <a:xfrm rot="10800000">
            <a:off x="8244408" y="623731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иблиотека\Рабочий стол\scale_12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3011599" cy="2780709"/>
          </a:xfrm>
          <a:prstGeom prst="rect">
            <a:avLst/>
          </a:prstGeom>
          <a:noFill/>
        </p:spPr>
      </p:pic>
      <p:pic>
        <p:nvPicPr>
          <p:cNvPr id="2051" name="Picture 3" descr="C:\Documents and Settings\библиотека\Рабочий стол\100000672.jpg"/>
          <p:cNvPicPr>
            <a:picLocks noChangeAspect="1" noChangeArrowheads="1"/>
          </p:cNvPicPr>
          <p:nvPr/>
        </p:nvPicPr>
        <p:blipFill>
          <a:blip r:embed="rId3" cstate="print"/>
          <a:srcRect l="21682" t="4448" r="21613" b="6602"/>
          <a:stretch>
            <a:fillRect/>
          </a:stretch>
        </p:blipFill>
        <p:spPr bwMode="auto">
          <a:xfrm>
            <a:off x="1187624" y="3645024"/>
            <a:ext cx="2203445" cy="2592288"/>
          </a:xfrm>
          <a:prstGeom prst="rect">
            <a:avLst/>
          </a:prstGeom>
          <a:noFill/>
        </p:spPr>
      </p:pic>
      <p:pic>
        <p:nvPicPr>
          <p:cNvPr id="2052" name="Picture 4" descr="C:\Documents and Settings\библиотека\Рабочий стол\Dq9oiNs0-M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3677378" cy="2758033"/>
          </a:xfrm>
          <a:prstGeom prst="rect">
            <a:avLst/>
          </a:prstGeom>
          <a:noFill/>
        </p:spPr>
      </p:pic>
      <p:pic>
        <p:nvPicPr>
          <p:cNvPr id="2053" name="Picture 5" descr="C:\Documents and Settings\библиотека\Рабочий стол\1200x630_21_4f9d9d77a63b14f9ec8ddbab7efc1303@1891x993_0xac120003_17938397311645623620.jpeg"/>
          <p:cNvPicPr>
            <a:picLocks noChangeAspect="1" noChangeArrowheads="1"/>
          </p:cNvPicPr>
          <p:nvPr/>
        </p:nvPicPr>
        <p:blipFill>
          <a:blip r:embed="rId5" cstate="print"/>
          <a:srcRect l="12672"/>
          <a:stretch>
            <a:fillRect/>
          </a:stretch>
        </p:blipFill>
        <p:spPr bwMode="auto">
          <a:xfrm>
            <a:off x="4716016" y="3933056"/>
            <a:ext cx="3473529" cy="20882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314096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Памятник «Коньку – Горбунку» в Тобольске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62373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Памятник в Астрахани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62373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Памятник в Санкт - Петербурге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 rot="10800000">
            <a:off x="8460432" y="6237312"/>
            <a:ext cx="5108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библиотека\Рабочий стол\Screenshot_2024-02-27-10-14-16-49_21da60175e70af211acc4f26191b7a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624736" cy="44644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4797152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Конек – Горбунок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  <a:hlinkClick r:id="rId3"/>
              </a:rPr>
              <a:t>Радиоспектакль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(1980)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 rot="10800000">
            <a:off x="8028384" y="6021288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библиотека\Рабочий стол\документы Таня\учеба\контрольные 5к.10 с\сценарии ершов\фото для выставки\i.jpg"/>
          <p:cNvPicPr>
            <a:picLocks noChangeAspect="1" noChangeArrowheads="1"/>
          </p:cNvPicPr>
          <p:nvPr/>
        </p:nvPicPr>
        <p:blipFill>
          <a:blip r:embed="rId2" cstate="print"/>
          <a:srcRect l="50738"/>
          <a:stretch>
            <a:fillRect/>
          </a:stretch>
        </p:blipFill>
        <p:spPr bwMode="auto">
          <a:xfrm>
            <a:off x="2195736" y="188640"/>
            <a:ext cx="4582377" cy="5904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836712"/>
            <a:ext cx="1719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Текст </a:t>
            </a:r>
            <a:r>
              <a:rPr lang="ru-RU" sz="1400" b="1" u="sng" dirty="0" smtClean="0">
                <a:latin typeface="Arial" pitchFamily="34" charset="0"/>
                <a:cs typeface="Arial" pitchFamily="34" charset="0"/>
                <a:hlinkClick r:id="rId3"/>
              </a:rPr>
              <a:t>сказки</a:t>
            </a:r>
            <a:endParaRPr lang="ru-RU" sz="1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22108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История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  <a:hlinkClick r:id="rId4"/>
              </a:rPr>
              <a:t>создания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1052736"/>
            <a:ext cx="1866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П.П.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  <a:hlinkClick r:id="rId5"/>
              </a:rPr>
              <a:t>Ершов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90872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281" y="4293096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Критика и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  <a:hlinkClick r:id="rId6"/>
              </a:rPr>
              <a:t>отзывы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48" y="6237312"/>
            <a:ext cx="281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Современные издания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библиотека\Рабочий стол\документы Таня\учеба\контрольные 5к.10 с\сценарии ершов\фото для выставки\84368dcfba56befee27a365704ae69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4096638" cy="54726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11752" y="364502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Постановки на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сцене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64502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Художники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 - иллюстраторы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093296"/>
            <a:ext cx="3418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Памятники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 коньку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54868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u="sng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Экранизация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912" y="6021288"/>
            <a:ext cx="1944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Герои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6021288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latin typeface="Arial" pitchFamily="34" charset="0"/>
                <a:cs typeface="Arial" pitchFamily="34" charset="0"/>
                <a:hlinkClick r:id="rId8" action="ppaction://hlinksldjump"/>
              </a:rPr>
              <a:t>Радиоспектакль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836712"/>
            <a:ext cx="197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Издания </a:t>
            </a:r>
            <a:r>
              <a:rPr lang="ru-RU" b="1" dirty="0" smtClean="0">
                <a:latin typeface="Arial" pitchFamily="34" charset="0"/>
                <a:cs typeface="Arial" pitchFamily="34" charset="0"/>
                <a:hlinkClick r:id="rId9" action="ppaction://hlinksldjump"/>
              </a:rPr>
              <a:t>сказки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библиотека\Рабочий стол\документы Таня\учеба\контрольные 5к.10 с\сценарии ершов\фото для выставки\1674189801_papik-pro-p-zanaves-risunok-8.jpg"/>
          <p:cNvPicPr>
            <a:picLocks noChangeAspect="1" noChangeArrowheads="1"/>
          </p:cNvPicPr>
          <p:nvPr/>
        </p:nvPicPr>
        <p:blipFill>
          <a:blip r:embed="rId2" cstate="print"/>
          <a:srcRect l="6204" r="6947" b="20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64589" y="1052737"/>
            <a:ext cx="50148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Arial" pitchFamily="34" charset="0"/>
                <a:cs typeface="Arial" pitchFamily="34" charset="0"/>
              </a:rPr>
              <a:t>Постановки на сцене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2276872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Балет «Конек – Горбунок или царь –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девица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» 1864г.</a:t>
            </a:r>
            <a:endParaRPr lang="ru-RU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717032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Спектакль «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Конек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 – Горбунок»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1952г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501317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Мюзикл «Конек – Горбунок» 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2008г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 rot="10800000">
            <a:off x="8388424" y="6237312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библиотека\Рабочий стол\документы Таня\учеба\контрольные 5к.10 с\сценарии ершов\фото для выставки\1262483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2683498" cy="3744416"/>
          </a:xfrm>
          <a:prstGeom prst="rect">
            <a:avLst/>
          </a:prstGeom>
          <a:noFill/>
        </p:spPr>
      </p:pic>
      <p:pic>
        <p:nvPicPr>
          <p:cNvPr id="3075" name="Picture 3" descr="C:\Documents and Settings\библиотека\Рабочий стол\документы Таня\учеба\контрольные 5к.10 с\сценарии ершов\фото для выставки\61dc3bcd771e4a65db405889796da64c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806" t="2121" r="60395"/>
          <a:stretch>
            <a:fillRect/>
          </a:stretch>
        </p:blipFill>
        <p:spPr bwMode="auto">
          <a:xfrm>
            <a:off x="5148064" y="188640"/>
            <a:ext cx="2119879" cy="411696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8595" y="4725144"/>
            <a:ext cx="82638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«Конек – Горбунок или царь – девица» - балет по одноименной сказке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4 актах и 9 картинах.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Композитор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Цезарь Пуни</a:t>
            </a:r>
            <a:endParaRPr lang="ru-RU" sz="2000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Автор либретто  и балетмейстер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Артур Сен- Леон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42210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Т.П. </a:t>
            </a:r>
            <a:r>
              <a:rPr lang="ru-RU" dirty="0" err="1" smtClean="0"/>
              <a:t>Корсавина</a:t>
            </a:r>
            <a:endParaRPr lang="ru-RU" dirty="0"/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 rot="10800000">
            <a:off x="8316416" y="6165304"/>
            <a:ext cx="546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библиотека\Рабочий стол\документы Таня\учеба\контрольные 5к.10 с\сценарии ершов\фото для выставки\Screenshot_2023-12-20-09-28-44-86_68e74cc0265513bba3f4cf8e2c9891fe.jpg"/>
          <p:cNvPicPr>
            <a:picLocks noChangeAspect="1" noChangeArrowheads="1"/>
          </p:cNvPicPr>
          <p:nvPr/>
        </p:nvPicPr>
        <p:blipFill>
          <a:blip r:embed="rId2" cstate="print"/>
          <a:srcRect t="32222" b="32222"/>
          <a:stretch>
            <a:fillRect/>
          </a:stretch>
        </p:blipFill>
        <p:spPr bwMode="auto">
          <a:xfrm>
            <a:off x="1403648" y="116632"/>
            <a:ext cx="6192688" cy="44644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20072" y="908720"/>
            <a:ext cx="392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2472" y="1061120"/>
            <a:ext cx="3923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725144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Спектакль «Конек – Горбунок» 11.10.1952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Центральный детский театр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Режиссеры – А. Некрасова, М.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Кнебель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/>
          </a:p>
        </p:txBody>
      </p:sp>
      <p:sp>
        <p:nvSpPr>
          <p:cNvPr id="12" name="Стрелка вправо 11">
            <a:hlinkClick r:id="rId3" action="ppaction://hlinksldjump"/>
          </p:cNvPr>
          <p:cNvSpPr/>
          <p:nvPr/>
        </p:nvSpPr>
        <p:spPr>
          <a:xfrm rot="10800000">
            <a:off x="8244408" y="6093296"/>
            <a:ext cx="546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библиотека\Рабочий стол\документы Таня\учеба\контрольные 5к.10 с\сценарии ершов\фото для выставки\79680.jpg"/>
          <p:cNvPicPr>
            <a:picLocks noChangeAspect="1" noChangeArrowheads="1"/>
          </p:cNvPicPr>
          <p:nvPr/>
        </p:nvPicPr>
        <p:blipFill>
          <a:blip r:embed="rId2" cstate="print"/>
          <a:srcRect b="13601"/>
          <a:stretch>
            <a:fillRect/>
          </a:stretch>
        </p:blipFill>
        <p:spPr bwMode="auto">
          <a:xfrm>
            <a:off x="2483768" y="260648"/>
            <a:ext cx="3833813" cy="49685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5373216"/>
            <a:ext cx="7689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Мюзикл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Евгения Писарева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«Конек – Горбунок»</a:t>
            </a:r>
          </a:p>
          <a:p>
            <a:pPr algn="ctr"/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МХТ имени </a:t>
            </a:r>
            <a:r>
              <a:rPr lang="ru-RU" sz="2000" u="sng" dirty="0" smtClean="0">
                <a:latin typeface="Arial" pitchFamily="34" charset="0"/>
                <a:cs typeface="Arial" pitchFamily="34" charset="0"/>
                <a:hlinkClick r:id="rId3"/>
              </a:rPr>
              <a:t>А.П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. Чехова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rot="10800000">
            <a:off x="8100392" y="6165304"/>
            <a:ext cx="5760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библиотека\Рабочий стол\документы Таня\учеба\контрольные 5к.10 с\сценарии ершов\фото для выставки\scale_1200.png"/>
          <p:cNvPicPr>
            <a:picLocks noChangeAspect="1" noChangeArrowheads="1"/>
          </p:cNvPicPr>
          <p:nvPr/>
        </p:nvPicPr>
        <p:blipFill>
          <a:blip r:embed="rId2" cstate="print"/>
          <a:srcRect l="1954" t="1449" r="2296" b="2899"/>
          <a:stretch>
            <a:fillRect/>
          </a:stretch>
        </p:blipFill>
        <p:spPr bwMode="auto">
          <a:xfrm>
            <a:off x="179512" y="2348880"/>
            <a:ext cx="2812304" cy="36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609329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Николай Михайлович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  <a:hlinkClick r:id="rId3"/>
              </a:rPr>
              <a:t>Кочергин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 (1897 -1974)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C:\Documents and Settings\библиотека\Рабочий стол\документы Таня\учеба\контрольные 5к.10 с\сценарии ершов\фото для выставки\1636650822_55-abrakadabra-fun-p-prezentatsiya-na-temu-khudozhniki-illyustr-63.jpg"/>
          <p:cNvPicPr>
            <a:picLocks noChangeAspect="1" noChangeArrowheads="1"/>
          </p:cNvPicPr>
          <p:nvPr/>
        </p:nvPicPr>
        <p:blipFill>
          <a:blip r:embed="rId4" cstate="print"/>
          <a:srcRect l="13078" t="3266" r="13358" b="3652"/>
          <a:stretch>
            <a:fillRect/>
          </a:stretch>
        </p:blipFill>
        <p:spPr bwMode="auto">
          <a:xfrm>
            <a:off x="3203848" y="1484784"/>
            <a:ext cx="2785573" cy="3528392"/>
          </a:xfrm>
          <a:prstGeom prst="rect">
            <a:avLst/>
          </a:prstGeom>
          <a:noFill/>
        </p:spPr>
      </p:pic>
      <p:pic>
        <p:nvPicPr>
          <p:cNvPr id="6149" name="Picture 5" descr="C:\Documents and Settings\библиотека\Рабочий стол\документы Таня\учеба\контрольные 5к.10 с\сценарии ершов\фото для выставки\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5710" y="836712"/>
            <a:ext cx="2798290" cy="35453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3848" y="508518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Иван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  <a:hlinkClick r:id="rId6"/>
              </a:rPr>
              <a:t>Яковлевич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u="sng" dirty="0" err="1" smtClean="0">
                <a:latin typeface="Arial" pitchFamily="34" charset="0"/>
                <a:cs typeface="Arial" pitchFamily="34" charset="0"/>
              </a:rPr>
              <a:t>Билибин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 (1876 – 1942)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443711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Юрий Алексеевич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  <a:hlinkClick r:id="rId7"/>
              </a:rPr>
              <a:t>Васнецов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 (1900 -1973)</a:t>
            </a:r>
            <a:endParaRPr lang="ru-RU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6706" y="116632"/>
            <a:ext cx="87706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Художники иллюстраторы сказки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право 15">
            <a:hlinkClick r:id="rId8" action="ppaction://hlinksldjump"/>
          </p:cNvPr>
          <p:cNvSpPr/>
          <p:nvPr/>
        </p:nvSpPr>
        <p:spPr>
          <a:xfrm rot="10800000">
            <a:off x="8388424" y="6165304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522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160</cp:revision>
  <dcterms:created xsi:type="dcterms:W3CDTF">2023-12-15T18:51:12Z</dcterms:created>
  <dcterms:modified xsi:type="dcterms:W3CDTF">2024-05-22T10:53:13Z</dcterms:modified>
</cp:coreProperties>
</file>